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63" r:id="rId5"/>
    <p:sldId id="259" r:id="rId6"/>
    <p:sldId id="260" r:id="rId7"/>
    <p:sldId id="261"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C7CC7EC-8ADA-46FF-8EA8-BF34B8AF637E}" type="datetimeFigureOut">
              <a:rPr lang="en-US" smtClean="0"/>
              <a:t>10/10/2019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137213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7CC7EC-8ADA-46FF-8EA8-BF34B8AF637E}"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309946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C7CC7EC-8ADA-46FF-8EA8-BF34B8AF637E}"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111949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C7CC7EC-8ADA-46FF-8EA8-BF34B8AF637E}"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4069341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CC7EC-8ADA-46FF-8EA8-BF34B8AF637E}"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258123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C7CC7EC-8ADA-46FF-8EA8-BF34B8AF637E}"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1671768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C7CC7EC-8ADA-46FF-8EA8-BF34B8AF637E}" type="datetimeFigureOut">
              <a:rPr lang="en-US" smtClean="0"/>
              <a:t>10/10/2019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1150002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C7CC7EC-8ADA-46FF-8EA8-BF34B8AF637E}"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1738830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C7CC7EC-8ADA-46FF-8EA8-BF34B8AF637E}"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345231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7CC7EC-8ADA-46FF-8EA8-BF34B8AF637E}"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77834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CC7EC-8ADA-46FF-8EA8-BF34B8AF637E}"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3851449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7CC7EC-8ADA-46FF-8EA8-BF34B8AF637E}"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93263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7CC7EC-8ADA-46FF-8EA8-BF34B8AF637E}"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389055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7CC7EC-8ADA-46FF-8EA8-BF34B8AF637E}"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67963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CC7EC-8ADA-46FF-8EA8-BF34B8AF637E}" type="datetimeFigureOut">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943594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7CC7EC-8ADA-46FF-8EA8-BF34B8AF637E}"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77641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7CC7EC-8ADA-46FF-8EA8-BF34B8AF637E}"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27EE97-B7E9-4ECB-98D5-8D2FCF5D8CB4}" type="slidenum">
              <a:rPr lang="en-US" smtClean="0"/>
              <a:t>‹#›</a:t>
            </a:fld>
            <a:endParaRPr lang="en-US"/>
          </a:p>
        </p:txBody>
      </p:sp>
    </p:spTree>
    <p:extLst>
      <p:ext uri="{BB962C8B-B14F-4D97-AF65-F5344CB8AC3E}">
        <p14:creationId xmlns:p14="http://schemas.microsoft.com/office/powerpoint/2010/main" val="391126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C7CC7EC-8ADA-46FF-8EA8-BF34B8AF637E}" type="datetimeFigureOut">
              <a:rPr lang="en-US" smtClean="0"/>
              <a:t>10/10/2019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E27EE97-B7E9-4ECB-98D5-8D2FCF5D8CB4}" type="slidenum">
              <a:rPr lang="en-US" smtClean="0"/>
              <a:t>‹#›</a:t>
            </a:fld>
            <a:endParaRPr lang="en-US"/>
          </a:p>
        </p:txBody>
      </p:sp>
    </p:spTree>
    <p:extLst>
      <p:ext uri="{BB962C8B-B14F-4D97-AF65-F5344CB8AC3E}">
        <p14:creationId xmlns:p14="http://schemas.microsoft.com/office/powerpoint/2010/main" val="28924985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930400"/>
            <a:ext cx="8825658" cy="2846981"/>
          </a:xfrm>
        </p:spPr>
        <p:txBody>
          <a:bodyPr/>
          <a:lstStyle/>
          <a:p>
            <a:r>
              <a:rPr lang="en-US" dirty="0" smtClean="0"/>
              <a:t>Writing Scholarship Essays or Entrance Essays</a:t>
            </a:r>
            <a:endParaRPr lang="en-US" dirty="0"/>
          </a:p>
        </p:txBody>
      </p:sp>
      <p:sp>
        <p:nvSpPr>
          <p:cNvPr id="3" name="Subtitle 2"/>
          <p:cNvSpPr>
            <a:spLocks noGrp="1"/>
          </p:cNvSpPr>
          <p:nvPr>
            <p:ph type="subTitle" idx="1"/>
          </p:nvPr>
        </p:nvSpPr>
        <p:spPr>
          <a:xfrm>
            <a:off x="1154955" y="4978400"/>
            <a:ext cx="8825658" cy="787400"/>
          </a:xfrm>
        </p:spPr>
        <p:txBody>
          <a:bodyPr/>
          <a:lstStyle/>
          <a:p>
            <a:r>
              <a:rPr lang="en-US" dirty="0" smtClean="0"/>
              <a:t>Mrs. S Vandop</a:t>
            </a:r>
            <a:endParaRPr lang="en-US" dirty="0"/>
          </a:p>
        </p:txBody>
      </p:sp>
    </p:spTree>
    <p:extLst>
      <p:ext uri="{BB962C8B-B14F-4D97-AF65-F5344CB8AC3E}">
        <p14:creationId xmlns:p14="http://schemas.microsoft.com/office/powerpoint/2010/main" val="2926997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Introspective</a:t>
            </a:r>
            <a:endParaRPr lang="en-US" dirty="0"/>
          </a:p>
        </p:txBody>
      </p:sp>
      <p:sp>
        <p:nvSpPr>
          <p:cNvPr id="3" name="Content Placeholder 2"/>
          <p:cNvSpPr>
            <a:spLocks noGrp="1"/>
          </p:cNvSpPr>
          <p:nvPr>
            <p:ph idx="1"/>
          </p:nvPr>
        </p:nvSpPr>
        <p:spPr/>
        <p:txBody>
          <a:bodyPr/>
          <a:lstStyle/>
          <a:p>
            <a:pPr marL="0" indent="0">
              <a:buNone/>
            </a:pPr>
            <a:r>
              <a:rPr lang="en-CA" dirty="0"/>
              <a:t>College. Many people think about it everyday. Right now I am surrounded by hundreds of my classmates all thinking about the same thing. Where do I want to go? Do I even want to go? How do I get started? Everyone gets so nervous, and everyone has the right to be. We are all trying to take the next step in moving on after high school. I have already come to a decision about the previous questions. I know I want to go to school, and I want to attend </a:t>
            </a:r>
            <a:r>
              <a:rPr lang="en-CA" dirty="0" smtClean="0"/>
              <a:t>UBC</a:t>
            </a:r>
            <a:r>
              <a:rPr lang="en-CA" dirty="0" smtClean="0"/>
              <a:t>. </a:t>
            </a:r>
          </a:p>
          <a:p>
            <a:pPr marL="0" indent="0">
              <a:buNone/>
            </a:pPr>
            <a:r>
              <a:rPr lang="en-CA" dirty="0" smtClean="0"/>
              <a:t>For </a:t>
            </a:r>
            <a:r>
              <a:rPr lang="en-CA" dirty="0"/>
              <a:t>starters, I’m not quite sure what exactly I want my essay to say. There are so many things that I want to write about in such a short essay. I am a really indecisive person. I always make sure I think about everything carefully before I make a decision. </a:t>
            </a:r>
            <a:r>
              <a:rPr lang="en-CA" dirty="0" smtClean="0"/>
              <a:t>For example…</a:t>
            </a:r>
            <a:endParaRPr lang="en-US" dirty="0"/>
          </a:p>
        </p:txBody>
      </p:sp>
    </p:spTree>
    <p:extLst>
      <p:ext uri="{BB962C8B-B14F-4D97-AF65-F5344CB8AC3E}">
        <p14:creationId xmlns:p14="http://schemas.microsoft.com/office/powerpoint/2010/main" val="104355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494284"/>
          </a:xfrm>
        </p:spPr>
        <p:txBody>
          <a:bodyPr>
            <a:normAutofit fontScale="90000"/>
          </a:bodyPr>
          <a:lstStyle/>
          <a:p>
            <a:pPr algn="ct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
            </a:r>
            <a:br>
              <a:rPr lang="en-US" dirty="0" smtClean="0">
                <a:solidFill>
                  <a:schemeClr val="tx1"/>
                </a:solidFill>
              </a:rPr>
            </a:br>
            <a:r>
              <a:rPr lang="en-US" sz="8900" dirty="0" smtClean="0">
                <a:solidFill>
                  <a:schemeClr val="bg1"/>
                </a:solidFill>
              </a:rPr>
              <a:t>Your Task</a:t>
            </a:r>
            <a:endParaRPr lang="en-US" sz="8900" dirty="0">
              <a:solidFill>
                <a:schemeClr val="bg1"/>
              </a:solidFill>
            </a:endParaRPr>
          </a:p>
        </p:txBody>
      </p:sp>
      <p:sp>
        <p:nvSpPr>
          <p:cNvPr id="3" name="Content Placeholder 2"/>
          <p:cNvSpPr>
            <a:spLocks noGrp="1"/>
          </p:cNvSpPr>
          <p:nvPr>
            <p:ph idx="1"/>
          </p:nvPr>
        </p:nvSpPr>
        <p:spPr>
          <a:xfrm>
            <a:off x="1024128" y="2679700"/>
            <a:ext cx="9720073" cy="3629660"/>
          </a:xfrm>
        </p:spPr>
        <p:txBody>
          <a:bodyPr>
            <a:normAutofit lnSpcReduction="10000"/>
          </a:bodyPr>
          <a:lstStyle/>
          <a:p>
            <a:r>
              <a:rPr lang="en-US" sz="3600" dirty="0">
                <a:solidFill>
                  <a:schemeClr val="tx1"/>
                </a:solidFill>
              </a:rPr>
              <a:t>Someone the same age as you with the same grades, same goals, and same aspirations is competing for your spot in </a:t>
            </a:r>
            <a:r>
              <a:rPr lang="en-US" sz="3600" dirty="0" smtClean="0">
                <a:solidFill>
                  <a:schemeClr val="tx1"/>
                </a:solidFill>
              </a:rPr>
              <a:t>post-secondary school </a:t>
            </a:r>
            <a:r>
              <a:rPr lang="en-US" sz="3600" dirty="0">
                <a:solidFill>
                  <a:schemeClr val="tx1"/>
                </a:solidFill>
              </a:rPr>
              <a:t>or for that scholarship.  </a:t>
            </a:r>
            <a:br>
              <a:rPr lang="en-US" sz="3600" dirty="0">
                <a:solidFill>
                  <a:schemeClr val="tx1"/>
                </a:solidFill>
              </a:rPr>
            </a:br>
            <a:r>
              <a:rPr lang="en-US" sz="3600" dirty="0">
                <a:solidFill>
                  <a:schemeClr val="tx1"/>
                </a:solidFill>
              </a:rPr>
              <a:t/>
            </a:r>
            <a:br>
              <a:rPr lang="en-US" sz="3600" dirty="0">
                <a:solidFill>
                  <a:schemeClr val="tx1"/>
                </a:solidFill>
              </a:rPr>
            </a:br>
            <a:r>
              <a:rPr lang="en-US" sz="3600" dirty="0">
                <a:solidFill>
                  <a:schemeClr val="tx1"/>
                </a:solidFill>
              </a:rPr>
              <a:t>What do you do?</a:t>
            </a:r>
            <a:endParaRPr lang="en-US" sz="3600" dirty="0"/>
          </a:p>
        </p:txBody>
      </p:sp>
    </p:spTree>
    <p:extLst>
      <p:ext uri="{BB962C8B-B14F-4D97-AF65-F5344CB8AC3E}">
        <p14:creationId xmlns:p14="http://schemas.microsoft.com/office/powerpoint/2010/main" val="3818097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Words in the question</a:t>
            </a:r>
            <a:endParaRPr lang="en-US" dirty="0"/>
          </a:p>
        </p:txBody>
      </p:sp>
      <p:sp>
        <p:nvSpPr>
          <p:cNvPr id="3" name="Content Placeholder 2"/>
          <p:cNvSpPr>
            <a:spLocks noGrp="1"/>
          </p:cNvSpPr>
          <p:nvPr>
            <p:ph idx="1"/>
          </p:nvPr>
        </p:nvSpPr>
        <p:spPr/>
        <p:txBody>
          <a:bodyPr>
            <a:normAutofit fontScale="92500" lnSpcReduction="20000"/>
          </a:bodyPr>
          <a:lstStyle/>
          <a:p>
            <a:r>
              <a:rPr lang="en-US" sz="5400" dirty="0" smtClean="0"/>
              <a:t>Make sure you know what needs to be emphasized in your response.  Directly address what they are asking of you.</a:t>
            </a:r>
            <a:endParaRPr lang="en-US" sz="5400" dirty="0"/>
          </a:p>
        </p:txBody>
      </p:sp>
    </p:spTree>
    <p:extLst>
      <p:ext uri="{BB962C8B-B14F-4D97-AF65-F5344CB8AC3E}">
        <p14:creationId xmlns:p14="http://schemas.microsoft.com/office/powerpoint/2010/main" val="260882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Past Recipients</a:t>
            </a:r>
            <a:endParaRPr lang="en-US" dirty="0"/>
          </a:p>
        </p:txBody>
      </p:sp>
      <p:sp>
        <p:nvSpPr>
          <p:cNvPr id="3" name="Text Placeholder 2"/>
          <p:cNvSpPr>
            <a:spLocks noGrp="1"/>
          </p:cNvSpPr>
          <p:nvPr>
            <p:ph type="body" idx="1"/>
          </p:nvPr>
        </p:nvSpPr>
        <p:spPr/>
        <p:txBody>
          <a:bodyPr>
            <a:noAutofit/>
          </a:bodyPr>
          <a:lstStyle/>
          <a:p>
            <a:r>
              <a:rPr lang="en-US" sz="3600" dirty="0" err="1" smtClean="0">
                <a:solidFill>
                  <a:schemeClr val="tx1"/>
                </a:solidFill>
              </a:rPr>
              <a:t>FinD</a:t>
            </a:r>
            <a:r>
              <a:rPr lang="en-US" sz="3600" dirty="0" smtClean="0">
                <a:solidFill>
                  <a:schemeClr val="tx1"/>
                </a:solidFill>
              </a:rPr>
              <a:t> out what made the previous winner stand out.  What should you emphasize about yourself?</a:t>
            </a:r>
            <a:endParaRPr lang="en-US" sz="3600" dirty="0">
              <a:solidFill>
                <a:schemeClr val="tx1"/>
              </a:solidFill>
            </a:endParaRPr>
          </a:p>
        </p:txBody>
      </p:sp>
    </p:spTree>
    <p:extLst>
      <p:ext uri="{BB962C8B-B14F-4D97-AF65-F5344CB8AC3E}">
        <p14:creationId xmlns:p14="http://schemas.microsoft.com/office/powerpoint/2010/main" val="6247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Personal &amp; Passionate</a:t>
            </a:r>
            <a:endParaRPr lang="en-US" dirty="0"/>
          </a:p>
        </p:txBody>
      </p:sp>
      <p:sp>
        <p:nvSpPr>
          <p:cNvPr id="3" name="Content Placeholder 2"/>
          <p:cNvSpPr>
            <a:spLocks noGrp="1"/>
          </p:cNvSpPr>
          <p:nvPr>
            <p:ph idx="1"/>
          </p:nvPr>
        </p:nvSpPr>
        <p:spPr>
          <a:xfrm>
            <a:off x="1024128" y="2311400"/>
            <a:ext cx="9720073" cy="3997960"/>
          </a:xfrm>
        </p:spPr>
        <p:txBody>
          <a:bodyPr/>
          <a:lstStyle/>
          <a:p>
            <a:r>
              <a:rPr lang="en-US" dirty="0" smtClean="0"/>
              <a:t>They are getting to know you from what you write on that paper.  They don’t have the opportunity to meet you in person, so make them feel like they have met you after they read your composition.  You don’t want them to forget you!  Give them something unique and memorable to read.</a:t>
            </a:r>
          </a:p>
          <a:p>
            <a:pPr marL="0" indent="0">
              <a:buNone/>
            </a:pPr>
            <a:r>
              <a:rPr lang="en-US" dirty="0" smtClean="0"/>
              <a:t>	* Tell a story.	</a:t>
            </a:r>
          </a:p>
          <a:p>
            <a:pPr marL="0" indent="0">
              <a:buNone/>
            </a:pPr>
            <a:r>
              <a:rPr lang="en-US" dirty="0" smtClean="0"/>
              <a:t>	* Be specific.</a:t>
            </a:r>
            <a:endParaRPr lang="en-US" dirty="0"/>
          </a:p>
          <a:p>
            <a:pPr marL="0" indent="0">
              <a:buNone/>
            </a:pPr>
            <a:r>
              <a:rPr lang="en-US" dirty="0" smtClean="0"/>
              <a:t>	*Add humor where appropriate.</a:t>
            </a:r>
          </a:p>
          <a:p>
            <a:pPr marL="0" indent="0">
              <a:buNone/>
            </a:pPr>
            <a:r>
              <a:rPr lang="en-US" dirty="0"/>
              <a:t>	</a:t>
            </a:r>
            <a:r>
              <a:rPr lang="en-US" dirty="0" smtClean="0"/>
              <a:t>* Use </a:t>
            </a:r>
            <a:r>
              <a:rPr lang="en-US" dirty="0" err="1" smtClean="0"/>
              <a:t>colourful</a:t>
            </a:r>
            <a:r>
              <a:rPr lang="en-US" dirty="0" smtClean="0"/>
              <a:t> vocabulary.</a:t>
            </a:r>
          </a:p>
          <a:p>
            <a:pPr marL="0" indent="0">
              <a:buNone/>
            </a:pPr>
            <a:r>
              <a:rPr lang="en-US" dirty="0"/>
              <a:t>	</a:t>
            </a:r>
            <a:r>
              <a:rPr lang="en-US" dirty="0" smtClean="0"/>
              <a:t>*Write a lot about one or two things instead of skimming over a bunch of  	                   	  events (depending on the word requirement).</a:t>
            </a:r>
          </a:p>
          <a:p>
            <a:pPr marL="0" indent="0">
              <a:buNone/>
            </a:pPr>
            <a:r>
              <a:rPr lang="en-US" dirty="0"/>
              <a:t>	</a:t>
            </a:r>
            <a:r>
              <a:rPr lang="en-US" dirty="0" smtClean="0"/>
              <a:t>*Can be more conversational and casual.  No swearing though!</a:t>
            </a:r>
          </a:p>
          <a:p>
            <a:endParaRPr lang="en-US" dirty="0"/>
          </a:p>
        </p:txBody>
      </p:sp>
    </p:spTree>
    <p:extLst>
      <p:ext uri="{BB962C8B-B14F-4D97-AF65-F5344CB8AC3E}">
        <p14:creationId xmlns:p14="http://schemas.microsoft.com/office/powerpoint/2010/main" val="249638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Restating your Resume</a:t>
            </a:r>
            <a:endParaRPr lang="en-US" dirty="0"/>
          </a:p>
        </p:txBody>
      </p:sp>
      <p:sp>
        <p:nvSpPr>
          <p:cNvPr id="3" name="Content Placeholder 2"/>
          <p:cNvSpPr>
            <a:spLocks noGrp="1"/>
          </p:cNvSpPr>
          <p:nvPr>
            <p:ph idx="1"/>
          </p:nvPr>
        </p:nvSpPr>
        <p:spPr>
          <a:xfrm>
            <a:off x="1024128" y="1701800"/>
            <a:ext cx="9720073" cy="4607560"/>
          </a:xfrm>
        </p:spPr>
        <p:txBody>
          <a:bodyPr>
            <a:normAutofit lnSpcReduction="10000"/>
          </a:bodyPr>
          <a:lstStyle/>
          <a:p>
            <a:endParaRPr lang="en-US" sz="4000" dirty="0" smtClean="0"/>
          </a:p>
          <a:p>
            <a:r>
              <a:rPr lang="en-US" sz="4000" dirty="0" smtClean="0"/>
              <a:t>If you are asked to submit your resume along with a composition, do not simply restate all of your work and volunteer experience that can be read in point form on your resume.  This is the time to get personal!</a:t>
            </a:r>
            <a:endParaRPr lang="en-US" sz="4000" dirty="0"/>
          </a:p>
        </p:txBody>
      </p:sp>
    </p:spTree>
    <p:extLst>
      <p:ext uri="{BB962C8B-B14F-4D97-AF65-F5344CB8AC3E}">
        <p14:creationId xmlns:p14="http://schemas.microsoft.com/office/powerpoint/2010/main" val="3504096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Writing process</a:t>
            </a:r>
            <a:endParaRPr lang="en-US" dirty="0"/>
          </a:p>
        </p:txBody>
      </p:sp>
      <p:sp>
        <p:nvSpPr>
          <p:cNvPr id="3" name="Content Placeholder 2"/>
          <p:cNvSpPr>
            <a:spLocks noGrp="1"/>
          </p:cNvSpPr>
          <p:nvPr>
            <p:ph idx="1"/>
          </p:nvPr>
        </p:nvSpPr>
        <p:spPr>
          <a:xfrm>
            <a:off x="1024128" y="2082800"/>
            <a:ext cx="9720073" cy="3873500"/>
          </a:xfrm>
        </p:spPr>
        <p:txBody>
          <a:bodyPr>
            <a:noAutofit/>
          </a:bodyPr>
          <a:lstStyle/>
          <a:p>
            <a:r>
              <a:rPr lang="en-US" sz="2800" dirty="0" smtClean="0"/>
              <a:t>Brainstorm</a:t>
            </a:r>
          </a:p>
          <a:p>
            <a:r>
              <a:rPr lang="en-US" sz="2800" dirty="0" smtClean="0"/>
              <a:t>Outline</a:t>
            </a:r>
          </a:p>
          <a:p>
            <a:r>
              <a:rPr lang="en-US" sz="2800" dirty="0" smtClean="0"/>
              <a:t>Draft</a:t>
            </a:r>
          </a:p>
          <a:p>
            <a:r>
              <a:rPr lang="en-US" sz="2800" dirty="0" smtClean="0"/>
              <a:t>Revisions</a:t>
            </a:r>
          </a:p>
          <a:p>
            <a:r>
              <a:rPr lang="en-US" sz="2800" dirty="0" smtClean="0"/>
              <a:t>Peer/Parent/Teacher Editing</a:t>
            </a:r>
          </a:p>
          <a:p>
            <a:r>
              <a:rPr lang="en-US" sz="2800" dirty="0" smtClean="0"/>
              <a:t>Good Copy</a:t>
            </a:r>
          </a:p>
          <a:p>
            <a:r>
              <a:rPr lang="en-US" sz="2800" dirty="0" smtClean="0"/>
              <a:t>Absolutely no spelling, punctuation, capitalization or grammar errors.  NONE!  </a:t>
            </a:r>
            <a:r>
              <a:rPr lang="en-US" sz="2400" dirty="0" smtClean="0"/>
              <a:t> </a:t>
            </a:r>
            <a:endParaRPr lang="en-US" sz="2400" dirty="0"/>
          </a:p>
        </p:txBody>
      </p:sp>
    </p:spTree>
    <p:extLst>
      <p:ext uri="{BB962C8B-B14F-4D97-AF65-F5344CB8AC3E}">
        <p14:creationId xmlns:p14="http://schemas.microsoft.com/office/powerpoint/2010/main" val="238592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Sample…</a:t>
            </a:r>
            <a:endParaRPr lang="en-US" dirty="0"/>
          </a:p>
        </p:txBody>
      </p:sp>
      <p:sp>
        <p:nvSpPr>
          <p:cNvPr id="3" name="Content Placeholder 2"/>
          <p:cNvSpPr>
            <a:spLocks noGrp="1"/>
          </p:cNvSpPr>
          <p:nvPr>
            <p:ph idx="1"/>
          </p:nvPr>
        </p:nvSpPr>
        <p:spPr>
          <a:xfrm>
            <a:off x="1154954" y="2374900"/>
            <a:ext cx="8825659" cy="3644900"/>
          </a:xfrm>
        </p:spPr>
        <p:txBody>
          <a:bodyPr/>
          <a:lstStyle/>
          <a:p>
            <a:pPr marL="0" indent="0">
              <a:buNone/>
            </a:pPr>
            <a:r>
              <a:rPr lang="en-CA" dirty="0"/>
              <a:t>My personal and educational endeavors and extracurricular involvements, </a:t>
            </a:r>
            <a:r>
              <a:rPr lang="en-CA" dirty="0" err="1"/>
              <a:t>ie</a:t>
            </a:r>
            <a:r>
              <a:rPr lang="en-CA" dirty="0"/>
              <a:t>, my curriculum vitae, allow me a bird’s eye view of the paradigm provided by the </a:t>
            </a:r>
            <a:r>
              <a:rPr lang="en-CA" dirty="0" smtClean="0"/>
              <a:t>NAS AAA </a:t>
            </a:r>
            <a:r>
              <a:rPr lang="en-CA" dirty="0"/>
              <a:t>committee in their statement of mission. I have considerable desire to carry the work I have begun, my </a:t>
            </a:r>
            <a:r>
              <a:rPr lang="en-CA" dirty="0" err="1"/>
              <a:t>ouvre</a:t>
            </a:r>
            <a:r>
              <a:rPr lang="en-CA" dirty="0"/>
              <a:t>, to higher heights on the wings that higher education offers. My joie </a:t>
            </a:r>
            <a:r>
              <a:rPr lang="en-CA" dirty="0" err="1"/>
              <a:t>d’vivre</a:t>
            </a:r>
            <a:r>
              <a:rPr lang="en-CA" dirty="0"/>
              <a:t> will effuse my contribution throughout the whole university, and aid the toiling professorial ranks to ascend the slope of professional </a:t>
            </a:r>
            <a:r>
              <a:rPr lang="en-CA" dirty="0" err="1"/>
              <a:t>contributorial</a:t>
            </a:r>
            <a:r>
              <a:rPr lang="en-CA" dirty="0"/>
              <a:t> </a:t>
            </a:r>
            <a:r>
              <a:rPr lang="en-CA" dirty="0" err="1"/>
              <a:t>scribehood</a:t>
            </a:r>
            <a:r>
              <a:rPr lang="en-CA" dirty="0"/>
              <a:t> bringing the lather of praise and laudation on the university itself</a:t>
            </a:r>
            <a:r>
              <a:rPr lang="en-CA" dirty="0" smtClean="0"/>
              <a:t>.</a:t>
            </a:r>
          </a:p>
          <a:p>
            <a:endParaRPr lang="en-CA" dirty="0"/>
          </a:p>
          <a:p>
            <a:r>
              <a:rPr lang="en-CA" dirty="0" smtClean="0"/>
              <a:t>Hello Mr. Thesaurus.  Not the best use here. And yucky figurative clichés </a:t>
            </a:r>
            <a:r>
              <a:rPr lang="en-CA" dirty="0" smtClean="0">
                <a:sym typeface="Wingdings" panose="05000000000000000000" pitchFamily="2" charset="2"/>
              </a:rPr>
              <a:t></a:t>
            </a:r>
            <a:endParaRPr lang="en-US" dirty="0"/>
          </a:p>
        </p:txBody>
      </p:sp>
    </p:spTree>
    <p:extLst>
      <p:ext uri="{BB962C8B-B14F-4D97-AF65-F5344CB8AC3E}">
        <p14:creationId xmlns:p14="http://schemas.microsoft.com/office/powerpoint/2010/main" val="396461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a:t>She stood there crying. She was the only child in the room openly screaming. I stood there thinking, that I actually chose this high school class after tutoring in middle school and working as a Sunday school teacher’s aide the year before. I thought that I might want to be a teacher, so I signed up for </a:t>
            </a:r>
            <a:r>
              <a:rPr lang="en-CA" dirty="0" smtClean="0"/>
              <a:t> Mentoring Preschoolers.  She </a:t>
            </a:r>
            <a:r>
              <a:rPr lang="en-CA" dirty="0"/>
              <a:t>stood there scared and afraid, and little did she know, so did I.</a:t>
            </a:r>
          </a:p>
          <a:p>
            <a:pPr marL="0" indent="0">
              <a:buNone/>
            </a:pPr>
            <a:r>
              <a:rPr lang="en-CA" dirty="0"/>
              <a:t>Kayla was her name and she was my student for the semester. At the age of four she was timid and she did not try to fit in with the others. She had trouble learning because of an unwillingness to participate. As days passed, I began to earn her trust. She started to listen and learn in a one on one setting with me, by playing interactive games and trying to read books. I now had her interested in learning, but I know that preschool was so much about social skills as it was about the academics. My goal was to transition her into the group before the semester </a:t>
            </a:r>
            <a:r>
              <a:rPr lang="en-CA" dirty="0" smtClean="0"/>
              <a:t>ended…</a:t>
            </a:r>
            <a:endParaRPr lang="en-CA" dirty="0"/>
          </a:p>
          <a:p>
            <a:endParaRPr lang="en-US" dirty="0"/>
          </a:p>
        </p:txBody>
      </p:sp>
    </p:spTree>
    <p:extLst>
      <p:ext uri="{BB962C8B-B14F-4D97-AF65-F5344CB8AC3E}">
        <p14:creationId xmlns:p14="http://schemas.microsoft.com/office/powerpoint/2010/main" val="3800971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40</TotalTime>
  <Words>487</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Ion Boardroom</vt:lpstr>
      <vt:lpstr>Writing Scholarship Essays or Entrance Essays</vt:lpstr>
      <vt:lpstr>   Your Task</vt:lpstr>
      <vt:lpstr>Key Words in the question</vt:lpstr>
      <vt:lpstr>Research Past Recipients</vt:lpstr>
      <vt:lpstr>Be Personal &amp; Passionate</vt:lpstr>
      <vt:lpstr>AVOID Restating your Resume</vt:lpstr>
      <vt:lpstr>Use the Writing process</vt:lpstr>
      <vt:lpstr>Bad Sample…</vt:lpstr>
      <vt:lpstr>Story</vt:lpstr>
      <vt:lpstr>Introspective</vt:lpstr>
    </vt:vector>
  </TitlesOfParts>
  <Company>School District #36 (Surrey)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Scholarship Essays or Entrance Essays</dc:title>
  <dc:creator>Shannon Vandop</dc:creator>
  <cp:lastModifiedBy>Shannon Vandop</cp:lastModifiedBy>
  <cp:revision>8</cp:revision>
  <dcterms:created xsi:type="dcterms:W3CDTF">2017-01-03T20:08:35Z</dcterms:created>
  <dcterms:modified xsi:type="dcterms:W3CDTF">2019-10-10T17:12:53Z</dcterms:modified>
</cp:coreProperties>
</file>